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6" r:id="rId3"/>
    <p:sldId id="259" r:id="rId4"/>
    <p:sldId id="260" r:id="rId5"/>
    <p:sldId id="274" r:id="rId6"/>
    <p:sldId id="268" r:id="rId7"/>
    <p:sldId id="267" r:id="rId8"/>
    <p:sldId id="265" r:id="rId9"/>
    <p:sldId id="275" r:id="rId10"/>
    <p:sldId id="277" r:id="rId11"/>
    <p:sldId id="269" r:id="rId12"/>
    <p:sldId id="262" r:id="rId13"/>
    <p:sldId id="273" r:id="rId14"/>
    <p:sldId id="272" r:id="rId15"/>
    <p:sldId id="263" r:id="rId16"/>
    <p:sldId id="271" r:id="rId17"/>
    <p:sldId id="270" r:id="rId18"/>
    <p:sldId id="264" r:id="rId19"/>
    <p:sldId id="278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15" autoAdjust="0"/>
    <p:restoredTop sz="94164" autoAdjust="0"/>
  </p:normalViewPr>
  <p:slideViewPr>
    <p:cSldViewPr snapToGrid="0">
      <p:cViewPr varScale="1">
        <p:scale>
          <a:sx n="78" d="100"/>
          <a:sy n="78" d="100"/>
        </p:scale>
        <p:origin x="13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0F53C9-C7E6-4CBC-A7C3-7041310EE02D}" type="datetimeFigureOut">
              <a:rPr lang="it-IT" smtClean="0"/>
              <a:t>02/07/2018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F6202-7FE6-4552-A203-4DE6DA4A96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665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F6202-7FE6-4552-A203-4DE6DA4A96D3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8531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D542F-FA1D-4C91-8390-A73E1DC11956}" type="datetimeFigureOut">
              <a:rPr lang="it-IT" smtClean="0"/>
              <a:t>02/07/2018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6A8C-9F00-4800-AF4E-5FC157D6E8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0422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D542F-FA1D-4C91-8390-A73E1DC11956}" type="datetimeFigureOut">
              <a:rPr lang="it-IT" smtClean="0"/>
              <a:t>02/07/2018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6A8C-9F00-4800-AF4E-5FC157D6E8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7867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D542F-FA1D-4C91-8390-A73E1DC11956}" type="datetimeFigureOut">
              <a:rPr lang="it-IT" smtClean="0"/>
              <a:t>02/07/2018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6A8C-9F00-4800-AF4E-5FC157D6E8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0852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D542F-FA1D-4C91-8390-A73E1DC11956}" type="datetimeFigureOut">
              <a:rPr lang="it-IT" smtClean="0"/>
              <a:t>02/07/2018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6A8C-9F00-4800-AF4E-5FC157D6E8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5161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D542F-FA1D-4C91-8390-A73E1DC11956}" type="datetimeFigureOut">
              <a:rPr lang="it-IT" smtClean="0"/>
              <a:t>02/07/2018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6A8C-9F00-4800-AF4E-5FC157D6E8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7031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D542F-FA1D-4C91-8390-A73E1DC11956}" type="datetimeFigureOut">
              <a:rPr lang="it-IT" smtClean="0"/>
              <a:t>02/07/2018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6A8C-9F00-4800-AF4E-5FC157D6E8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6756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D542F-FA1D-4C91-8390-A73E1DC11956}" type="datetimeFigureOut">
              <a:rPr lang="it-IT" smtClean="0"/>
              <a:t>02/07/2018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6A8C-9F00-4800-AF4E-5FC157D6E8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295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D542F-FA1D-4C91-8390-A73E1DC11956}" type="datetimeFigureOut">
              <a:rPr lang="it-IT" smtClean="0"/>
              <a:t>02/07/2018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6A8C-9F00-4800-AF4E-5FC157D6E8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0369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D542F-FA1D-4C91-8390-A73E1DC11956}" type="datetimeFigureOut">
              <a:rPr lang="it-IT" smtClean="0"/>
              <a:t>02/07/2018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6A8C-9F00-4800-AF4E-5FC157D6E8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5108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D542F-FA1D-4C91-8390-A73E1DC11956}" type="datetimeFigureOut">
              <a:rPr lang="it-IT" smtClean="0"/>
              <a:t>02/07/2018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6A8C-9F00-4800-AF4E-5FC157D6E8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6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D542F-FA1D-4C91-8390-A73E1DC11956}" type="datetimeFigureOut">
              <a:rPr lang="it-IT" smtClean="0"/>
              <a:t>02/07/2018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6A8C-9F00-4800-AF4E-5FC157D6E8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3236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D542F-FA1D-4C91-8390-A73E1DC11956}" type="datetimeFigureOut">
              <a:rPr lang="it-IT" smtClean="0"/>
              <a:t>02/07/2018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66A8C-9F00-4800-AF4E-5FC157D6E8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256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edia1.picsearch.com/is?q1sOc_ZyDtbTFezEp6_-3QG7DRYTKuu_Imzo6XnYbdU&amp;height=2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361" y="209474"/>
            <a:ext cx="9461505" cy="682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2" descr="F:\Fichiers Sauvegardés\gif\burkina_faso.gif"/>
          <p:cNvPicPr/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 bwMode="auto">
          <a:xfrm rot="19488087">
            <a:off x="1426607" y="441889"/>
            <a:ext cx="2598215" cy="1780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3365806" y="2236454"/>
            <a:ext cx="5722473" cy="5715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it-IT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BURKINA-FASO</a:t>
            </a:r>
            <a:endParaRPr lang="it-IT" sz="3600" b="1" kern="10" spc="0" dirty="0">
              <a:ln w="9525">
                <a:noFill/>
                <a:round/>
                <a:headEnd/>
                <a:tailEnd/>
              </a:ln>
              <a:solidFill>
                <a:srgbClr val="00000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" name="01 Traccia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6767" y="6089821"/>
            <a:ext cx="609600" cy="609600"/>
          </a:xfrm>
          <a:prstGeom prst="rect">
            <a:avLst/>
          </a:prstGeom>
        </p:spPr>
      </p:pic>
      <p:sp>
        <p:nvSpPr>
          <p:cNvPr id="7" name="Casella di testo 1"/>
          <p:cNvSpPr txBox="1"/>
          <p:nvPr/>
        </p:nvSpPr>
        <p:spPr>
          <a:xfrm>
            <a:off x="4843850" y="5535827"/>
            <a:ext cx="3509318" cy="1325176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36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Trois</a:t>
            </a:r>
            <a:r>
              <a:rPr lang="it-IT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communautés à </a:t>
            </a:r>
            <a:endParaRPr lang="it-IT" sz="11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3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Koudougou</a:t>
            </a:r>
            <a:endParaRPr lang="it-IT" sz="11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Connettore 2 3"/>
          <p:cNvCxnSpPr/>
          <p:nvPr/>
        </p:nvCxnSpPr>
        <p:spPr>
          <a:xfrm flipH="1" flipV="1">
            <a:off x="5128055" y="3805881"/>
            <a:ext cx="1544594" cy="19523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755621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isultati immagini per campi di grano immagin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7589" y="0"/>
            <a:ext cx="8339272" cy="6983024"/>
          </a:xfrm>
          <a:prstGeom prst="rect">
            <a:avLst/>
          </a:prstGeom>
          <a:noFill/>
        </p:spPr>
      </p:pic>
      <p:pic>
        <p:nvPicPr>
          <p:cNvPr id="2" name="Picture 2" descr="C:\Users\stjoseph\Pictures\P1230136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15351" r="13775" b="23701"/>
          <a:stretch>
            <a:fillRect/>
          </a:stretch>
        </p:blipFill>
        <p:spPr bwMode="auto">
          <a:xfrm>
            <a:off x="1717589" y="0"/>
            <a:ext cx="8365524" cy="6983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484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2012-11-29 Burkina nov 12\Burkina nov 12 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7871" y="0"/>
            <a:ext cx="8989621" cy="6910722"/>
          </a:xfrm>
          <a:prstGeom prst="rect">
            <a:avLst/>
          </a:prstGeom>
          <a:noFill/>
        </p:spPr>
      </p:pic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2497468" y="260648"/>
            <a:ext cx="5112568" cy="5760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fr-FR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C</a:t>
            </a:r>
            <a:r>
              <a:rPr lang="fr-FR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hapelle du Noviciat</a:t>
            </a:r>
            <a:endParaRPr lang="fr-FR" sz="3600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6" name="Picture 2" descr="C:\Users\user\Documents\2012-11-29 Burkina nov 12\Burkina nov 12 0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7871" y="52722"/>
            <a:ext cx="9144000" cy="6858000"/>
          </a:xfrm>
          <a:prstGeom prst="rect">
            <a:avLst/>
          </a:prstGeom>
          <a:noFill/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2312201" y="2036603"/>
            <a:ext cx="8640960" cy="7937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r>
              <a:rPr lang="fr-FR" sz="1800" kern="10" spc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Mon âme chante les merveilles du Seigneur !</a:t>
            </a:r>
            <a:endParaRPr lang="fr-FR" sz="1800" kern="10" spc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2406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tjoseph\Pictures\P1230136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15351" r="13775" b="23701"/>
          <a:stretch>
            <a:fillRect/>
          </a:stretch>
        </p:blipFill>
        <p:spPr bwMode="auto">
          <a:xfrm>
            <a:off x="1306285" y="-106878"/>
            <a:ext cx="9144000" cy="6940815"/>
          </a:xfrm>
          <a:prstGeom prst="rect">
            <a:avLst/>
          </a:prstGeom>
          <a:noFill/>
        </p:spPr>
      </p:pic>
      <p:pic>
        <p:nvPicPr>
          <p:cNvPr id="4" name="Picture 2" descr="F:\2013-11-20 Burkina Postulantes\Burkina Postulantes 031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306285" y="-82814"/>
            <a:ext cx="9144000" cy="6940814"/>
          </a:xfrm>
          <a:prstGeom prst="rect">
            <a:avLst/>
          </a:prstGeom>
          <a:noFill/>
        </p:spPr>
      </p:pic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5038697" y="1172245"/>
            <a:ext cx="4824536" cy="9361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 spc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Seigneur, que </a:t>
            </a:r>
            <a:r>
              <a:rPr lang="fr-FR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chaque jour, </a:t>
            </a:r>
          </a:p>
          <a:p>
            <a:pPr algn="ctr"/>
            <a:r>
              <a:rPr lang="fr-FR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ta Parole éclaire</a:t>
            </a:r>
            <a:r>
              <a:rPr lang="fr-FR" sz="3600" kern="10" spc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nos pas </a:t>
            </a:r>
            <a:r>
              <a:rPr lang="fr-FR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fr-FR" sz="3600" kern="10" spc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0901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:\2014-05-14 Mai 2014\Mai 2014 052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768642" y="0"/>
            <a:ext cx="9264012" cy="6858000"/>
          </a:xfrm>
          <a:prstGeom prst="rect">
            <a:avLst/>
          </a:prstGeom>
          <a:noFill/>
        </p:spPr>
      </p:pic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2801483" y="240632"/>
            <a:ext cx="7835576" cy="1844824"/>
          </a:xfrm>
          <a:prstGeom prst="rect">
            <a:avLst/>
          </a:prstGeom>
        </p:spPr>
        <p:txBody>
          <a:bodyPr wrap="none" fromWordArt="1">
            <a:prstTxWarp prst="textWave1">
              <a:avLst/>
            </a:prstTxWarp>
          </a:bodyPr>
          <a:lstStyle/>
          <a:p>
            <a:pPr algn="ctr" rtl="0"/>
            <a:r>
              <a:rPr lang="fr-FR" sz="2000" kern="10" spc="40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Elles travailleront pour gagner leur vie</a:t>
            </a:r>
          </a:p>
          <a:p>
            <a:pPr algn="ctr" rtl="0"/>
            <a:r>
              <a:rPr lang="fr-FR" sz="2000" kern="10" spc="40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et pourvoir aux nécessités des pauvres</a:t>
            </a:r>
          </a:p>
          <a:p>
            <a:pPr algn="ctr" rtl="0"/>
            <a:r>
              <a:rPr lang="fr-FR" sz="2000" kern="10" spc="40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Père Médaille</a:t>
            </a:r>
            <a:endParaRPr lang="fr-FR" sz="2000" kern="10" spc="40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F:\2013-11-20 Burkina Postulantes\Burkina Postulantes 025.JPG"/>
          <p:cNvPicPr>
            <a:picLocks noChangeAspect="1" noChangeArrowheads="1"/>
          </p:cNvPicPr>
          <p:nvPr/>
        </p:nvPicPr>
        <p:blipFill>
          <a:blip r:embed="rId3" cstate="print"/>
          <a:srcRect r="17123" b="22330"/>
          <a:stretch>
            <a:fillRect/>
          </a:stretch>
        </p:blipFill>
        <p:spPr bwMode="auto">
          <a:xfrm>
            <a:off x="1768642" y="0"/>
            <a:ext cx="9771747" cy="7173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668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474"/>
          <a:stretch/>
        </p:blipFill>
        <p:spPr>
          <a:xfrm>
            <a:off x="1888958" y="0"/>
            <a:ext cx="9144000" cy="6858000"/>
          </a:xfrm>
          <a:prstGeom prst="rect">
            <a:avLst/>
          </a:prstGeom>
        </p:spPr>
      </p:pic>
      <p:pic>
        <p:nvPicPr>
          <p:cNvPr id="5" name="Picture 20" descr="Image associé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8650363">
            <a:off x="5787882" y="394254"/>
            <a:ext cx="1607736" cy="1380773"/>
          </a:xfrm>
          <a:prstGeom prst="rect">
            <a:avLst/>
          </a:prstGeom>
          <a:noFill/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 rot="17887317">
            <a:off x="5831596" y="354271"/>
            <a:ext cx="1540870" cy="1567677"/>
          </a:xfrm>
          <a:prstGeom prst="rect">
            <a:avLst/>
          </a:prstGeom>
        </p:spPr>
        <p:txBody>
          <a:bodyPr wrap="none" fromWordArt="1">
            <a:prstTxWarp prst="textCircle">
              <a:avLst>
                <a:gd name="adj" fmla="val 10864194"/>
              </a:avLst>
            </a:prstTxWarp>
          </a:bodyPr>
          <a:lstStyle/>
          <a:p>
            <a:pPr algn="ctr" rtl="0"/>
            <a:r>
              <a:rPr lang="it-IT" sz="800" kern="10" spc="0" dirty="0" smtClean="0">
                <a:ln w="9525">
                  <a:noFill/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ahoma"/>
                <a:ea typeface="Tahoma"/>
                <a:cs typeface="Tahoma"/>
              </a:rPr>
              <a:t>Centre Saint Josep </a:t>
            </a:r>
            <a:endParaRPr lang="it-IT" sz="800" kern="10" spc="0" dirty="0">
              <a:ln w="9525">
                <a:noFill/>
                <a:round/>
                <a:headEnd/>
                <a:tailEnd/>
              </a:ln>
              <a:solidFill>
                <a:schemeClr val="tx2">
                  <a:lumMod val="75000"/>
                </a:schemeClr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2671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-1095" r="10528" b="15578"/>
          <a:stretch/>
        </p:blipFill>
        <p:spPr bwMode="auto">
          <a:xfrm>
            <a:off x="1437122" y="-111211"/>
            <a:ext cx="9567900" cy="696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Image 3" descr="C:\Users\DELL\Desktop\LaIc\SAM_219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3"/>
          <a:stretch>
            <a:fillRect/>
          </a:stretch>
        </p:blipFill>
        <p:spPr bwMode="auto">
          <a:xfrm>
            <a:off x="1437122" y="0"/>
            <a:ext cx="961256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WordArt 2"/>
          <p:cNvSpPr>
            <a:spLocks noChangeArrowheads="1" noChangeShapeType="1" noTextEdit="1"/>
          </p:cNvSpPr>
          <p:nvPr/>
        </p:nvSpPr>
        <p:spPr bwMode="auto">
          <a:xfrm>
            <a:off x="3316865" y="237507"/>
            <a:ext cx="4739739" cy="1196752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pPr algn="ctr" rtl="0"/>
            <a:r>
              <a:rPr lang="fr-FR" sz="3600" b="1" kern="10" spc="720" dirty="0" smtClean="0">
                <a:ln w="9525">
                  <a:noFill/>
                  <a:round/>
                  <a:headEnd/>
                  <a:tailEnd/>
                </a:ln>
                <a:latin typeface="Arabic Typesetting"/>
                <a:cs typeface="Arabic Typesetting"/>
              </a:rPr>
              <a:t>Session de formation !</a:t>
            </a:r>
            <a:endParaRPr lang="fr-FR" sz="3600" b="1" kern="10" spc="720" dirty="0">
              <a:ln w="9525">
                <a:noFill/>
                <a:round/>
                <a:headEnd/>
                <a:tailEnd/>
              </a:ln>
              <a:latin typeface="Arabic Typesetting"/>
              <a:cs typeface="Arabic Typesetting"/>
            </a:endParaRPr>
          </a:p>
        </p:txBody>
      </p:sp>
    </p:spTree>
    <p:extLst>
      <p:ext uri="{BB962C8B-B14F-4D97-AF65-F5344CB8AC3E}">
        <p14:creationId xmlns:p14="http://schemas.microsoft.com/office/powerpoint/2010/main" val="28457477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r="4326" b="13250"/>
          <a:stretch/>
        </p:blipFill>
        <p:spPr>
          <a:xfrm>
            <a:off x="1776139" y="0"/>
            <a:ext cx="9144000" cy="6858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6071320" y="5636403"/>
            <a:ext cx="61206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Laïcs du</a:t>
            </a:r>
          </a:p>
          <a:p>
            <a:pPr algn="ctr"/>
            <a:r>
              <a:rPr lang="fr-FR" sz="32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« Petit Dessein »</a:t>
            </a:r>
            <a:endParaRPr lang="it-IT" sz="3200" dirty="0">
              <a:ln w="9525">
                <a:solidFill>
                  <a:schemeClr val="tx1"/>
                </a:solidFill>
                <a:round/>
                <a:headEnd/>
                <a:tailEnd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10714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8013032" cy="6858000"/>
          </a:xfrm>
          <a:prstGeom prst="rect">
            <a:avLst/>
          </a:prstGeom>
        </p:spPr>
      </p:pic>
      <p:pic>
        <p:nvPicPr>
          <p:cNvPr id="6" name="Image 5" descr="F:\2014-05-14 Mai 2014\Mai 2014 027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3784" r="10613" b="16675"/>
          <a:stretch/>
        </p:blipFill>
        <p:spPr bwMode="auto">
          <a:xfrm>
            <a:off x="2057400" y="0"/>
            <a:ext cx="826569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0643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 descr="C:\Users\DELL\Desktop\LaIc\SAM_2205.JPG"/>
          <p:cNvPicPr/>
          <p:nvPr/>
        </p:nvPicPr>
        <p:blipFill rotWithShape="1">
          <a:blip r:embed="rId3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r="1866" b="91095"/>
          <a:stretch/>
        </p:blipFill>
        <p:spPr bwMode="auto">
          <a:xfrm>
            <a:off x="1781299" y="0"/>
            <a:ext cx="9144000" cy="1700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1" descr="C:\Users\DELL\Desktop\LaIc\SAM_2205.JPG"/>
          <p:cNvPicPr/>
          <p:nvPr/>
        </p:nvPicPr>
        <p:blipFill rotWithShape="1">
          <a:blip r:embed="rId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3"/>
          <a:stretch/>
        </p:blipFill>
        <p:spPr bwMode="auto">
          <a:xfrm>
            <a:off x="1781299" y="1555926"/>
            <a:ext cx="9144000" cy="53020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2502568" y="1081511"/>
            <a:ext cx="3204138" cy="79208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r>
              <a:rPr lang="fr-FR" sz="3600" kern="10" spc="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Ensemble</a:t>
            </a:r>
            <a:endParaRPr lang="fr-FR" sz="3600" kern="10" spc="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WordArt 2"/>
          <p:cNvSpPr>
            <a:spLocks noChangeArrowheads="1" noChangeShapeType="1" noTextEdit="1"/>
          </p:cNvSpPr>
          <p:nvPr/>
        </p:nvSpPr>
        <p:spPr bwMode="auto">
          <a:xfrm>
            <a:off x="6696116" y="377831"/>
            <a:ext cx="4229183" cy="149576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r>
              <a:rPr lang="fr-FR" sz="36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Pour que tous </a:t>
            </a:r>
          </a:p>
          <a:p>
            <a:pPr algn="ctr" rtl="0"/>
            <a:r>
              <a:rPr lang="fr-FR" sz="36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soient Un !</a:t>
            </a:r>
            <a:endParaRPr lang="fr-FR" sz="3600" kern="1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6919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" t="16138" r="27409" b="19049"/>
          <a:stretch/>
        </p:blipFill>
        <p:spPr>
          <a:xfrm>
            <a:off x="1337328" y="0"/>
            <a:ext cx="9178272" cy="691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32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0ttobre 08 Burkina\0ttobre 08 Burkina 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2544" y="0"/>
            <a:ext cx="8906493" cy="7320989"/>
          </a:xfrm>
          <a:prstGeom prst="rect">
            <a:avLst/>
          </a:prstGeom>
          <a:noFill/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2826327" y="118753"/>
            <a:ext cx="7491948" cy="120877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r>
              <a:rPr lang="fr-FR" sz="18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Le 15 octobre 2008, jour anniversaire </a:t>
            </a:r>
          </a:p>
          <a:p>
            <a:pPr algn="ctr" rtl="0"/>
            <a:r>
              <a:rPr lang="fr-FR" sz="18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de la fondation de la Congrégation</a:t>
            </a:r>
            <a:endParaRPr lang="fr-FR" sz="1800" b="1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WordArt 3"/>
          <p:cNvSpPr>
            <a:spLocks noChangeArrowheads="1" noChangeShapeType="1" noTextEdit="1"/>
          </p:cNvSpPr>
          <p:nvPr/>
        </p:nvSpPr>
        <p:spPr bwMode="auto">
          <a:xfrm>
            <a:off x="2244436" y="4251366"/>
            <a:ext cx="5030823" cy="2968039"/>
          </a:xfrm>
          <a:prstGeom prst="rect">
            <a:avLst/>
          </a:prstGeom>
        </p:spPr>
        <p:txBody>
          <a:bodyPr wrap="none" fromWordArt="1">
            <a:prstTxWarp prst="textCanUp">
              <a:avLst/>
            </a:prstTxWarp>
          </a:bodyPr>
          <a:lstStyle/>
          <a:p>
            <a:pPr algn="ctr" rtl="0"/>
            <a:r>
              <a:rPr lang="fr-FR" sz="1800" kern="10" spc="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Mère Odetta et 3 sœurs </a:t>
            </a:r>
          </a:p>
          <a:p>
            <a:pPr algn="ctr" rtl="0"/>
            <a:r>
              <a:rPr lang="fr-FR" sz="1800" kern="10" spc="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étaient en route</a:t>
            </a:r>
          </a:p>
          <a:p>
            <a:pPr algn="ctr" rtl="0"/>
            <a:r>
              <a:rPr lang="fr-FR" sz="1800" kern="10" spc="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pour la nouvelle mission </a:t>
            </a:r>
          </a:p>
          <a:p>
            <a:pPr algn="ctr" rtl="0"/>
            <a:r>
              <a:rPr lang="fr-FR" sz="1800" kern="10" spc="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de Koudougou !</a:t>
            </a:r>
            <a:endParaRPr lang="fr-FR" sz="1800" kern="10" spc="0" dirty="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333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SARIKOUDOUGOUT@bolo\DSC0209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" t="5718" r="8535" b="22046"/>
          <a:stretch/>
        </p:blipFill>
        <p:spPr bwMode="auto">
          <a:xfrm>
            <a:off x="1471442" y="-140854"/>
            <a:ext cx="9133226" cy="680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10416" r="32917" b="57547"/>
          <a:stretch/>
        </p:blipFill>
        <p:spPr>
          <a:xfrm>
            <a:off x="3827826" y="4690753"/>
            <a:ext cx="4758033" cy="23247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12" descr="D829D1B6"/>
          <p:cNvPicPr/>
          <p:nvPr/>
        </p:nvPicPr>
        <p:blipFill>
          <a:blip r:embed="rId5" cstate="print">
            <a:lum bright="-12000" contrast="12000"/>
          </a:blip>
          <a:srcRect l="69205" t="10728" r="7106" b="72516"/>
          <a:stretch>
            <a:fillRect/>
          </a:stretch>
        </p:blipFill>
        <p:spPr bwMode="auto">
          <a:xfrm>
            <a:off x="4797206" y="-140854"/>
            <a:ext cx="3131840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45928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3-01-30 Burkina 28-01.13\Burkina 28-01.13 040.JPG"/>
          <p:cNvPicPr>
            <a:picLocks noChangeAspect="1" noChangeArrowheads="1"/>
          </p:cNvPicPr>
          <p:nvPr/>
        </p:nvPicPr>
        <p:blipFill>
          <a:blip r:embed="rId2" cstate="print"/>
          <a:srcRect l="5015" t="5727"/>
          <a:stretch>
            <a:fillRect/>
          </a:stretch>
        </p:blipFill>
        <p:spPr bwMode="auto">
          <a:xfrm>
            <a:off x="1983179" y="0"/>
            <a:ext cx="8775864" cy="6721966"/>
          </a:xfrm>
          <a:prstGeom prst="rect">
            <a:avLst/>
          </a:prstGeom>
          <a:noFill/>
        </p:spPr>
      </p:pic>
      <p:sp>
        <p:nvSpPr>
          <p:cNvPr id="8" name="WordArt 2"/>
          <p:cNvSpPr>
            <a:spLocks noChangeArrowheads="1" noChangeShapeType="1" noTextEdit="1"/>
          </p:cNvSpPr>
          <p:nvPr/>
        </p:nvSpPr>
        <p:spPr bwMode="auto">
          <a:xfrm>
            <a:off x="4181809" y="581873"/>
            <a:ext cx="4464496" cy="67888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0"/>
                <a:gd name="adj2" fmla="val 532"/>
              </a:avLst>
            </a:prstTxWarp>
          </a:bodyPr>
          <a:lstStyle/>
          <a:p>
            <a:pPr algn="ctr" rtl="0"/>
            <a:r>
              <a:rPr lang="fr-FR" sz="3600" kern="10" spc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Ne waogo !</a:t>
            </a:r>
            <a:endParaRPr lang="fr-FR" sz="3600" kern="10" spc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Immagine 5" descr="F:\Documents\Fichiers Sauvegardés\Immagini\Aspirantes SJA\IMG_0324.jpg"/>
          <p:cNvPicPr/>
          <p:nvPr/>
        </p:nvPicPr>
        <p:blipFill rotWithShape="1">
          <a:blip r:embed="rId3" cstate="print"/>
          <a:srcRect l="7161"/>
          <a:stretch/>
        </p:blipFill>
        <p:spPr bwMode="auto">
          <a:xfrm>
            <a:off x="1983179" y="100940"/>
            <a:ext cx="8775864" cy="6757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9086067" y="669992"/>
            <a:ext cx="1471027" cy="2446317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 rtl="0"/>
            <a:r>
              <a:rPr lang="fr-FR" sz="1800" kern="10" spc="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Session </a:t>
            </a:r>
          </a:p>
          <a:p>
            <a:pPr algn="ctr" rtl="0"/>
            <a:r>
              <a:rPr lang="fr-FR" sz="1800" kern="10" spc="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pour </a:t>
            </a:r>
          </a:p>
          <a:p>
            <a:pPr algn="ctr" rtl="0"/>
            <a:r>
              <a:rPr lang="fr-FR" sz="1800" kern="10" spc="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jeunes </a:t>
            </a:r>
          </a:p>
          <a:p>
            <a:pPr algn="ctr" rtl="0"/>
            <a:r>
              <a:rPr lang="fr-FR" sz="1800" kern="10" spc="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filles</a:t>
            </a:r>
            <a:endParaRPr lang="fr-FR" sz="1800" kern="10" spc="0" dirty="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4845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SARIKOUDOUGOUT@bolo\DSC021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172" y="13315"/>
            <a:ext cx="8589377" cy="6844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358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" descr="Secondo l'invito di Gesù &#10;      e il desiderio di Padre Médaille, &#10;      il Piccolo Disegno cresce &#10;      e fermenta la stori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68110">
            <a:off x="2436743" y="2006078"/>
            <a:ext cx="6785240" cy="4535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2233947" y="577517"/>
            <a:ext cx="7439442" cy="1888958"/>
          </a:xfrm>
          <a:prstGeom prst="rect">
            <a:avLst/>
          </a:prstGeom>
        </p:spPr>
        <p:txBody>
          <a:bodyPr wrap="square" numCol="1" fromWordArt="1">
            <a:prstTxWarp prst="textDeflateBottom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1800" b="1" dirty="0">
                <a:ln w="9525" cap="flat" cmpd="sng" algn="ctr">
                  <a:solidFill>
                    <a:srgbClr val="FF0000"/>
                  </a:solidFill>
                  <a:prstDash val="solid"/>
                  <a:round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Allez dans le monde entier annoncer </a:t>
            </a:r>
            <a:endParaRPr lang="it-IT" sz="1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fr-FR" sz="1800" b="1" dirty="0">
                <a:ln w="9525" cap="flat" cmpd="sng" algn="ctr">
                  <a:solidFill>
                    <a:srgbClr val="FF0000"/>
                  </a:solidFill>
                  <a:prstDash val="solid"/>
                  <a:round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 bonne Nouvelle !</a:t>
            </a:r>
            <a:endParaRPr lang="it-IT" sz="1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Image 2" descr="C:\Users\user\Documents\2013-01-29 foto A.Maria\foto A.Maria 064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249" t="8612" r="7792" b="25283"/>
          <a:stretch/>
        </p:blipFill>
        <p:spPr bwMode="auto">
          <a:xfrm>
            <a:off x="1566604" y="0"/>
            <a:ext cx="949229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488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7879" t="1059" r="21991" b="10137"/>
          <a:stretch/>
        </p:blipFill>
        <p:spPr>
          <a:xfrm>
            <a:off x="1959429" y="-92412"/>
            <a:ext cx="8217724" cy="6956118"/>
          </a:xfrm>
          <a:prstGeom prst="rect">
            <a:avLst/>
          </a:prstGeom>
        </p:spPr>
      </p:pic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 rot="21122740">
            <a:off x="2378331" y="-49674"/>
            <a:ext cx="7770231" cy="3505165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pPr rtl="0"/>
            <a:r>
              <a:rPr lang="fr-FR" sz="18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Calisto MT"/>
              </a:rPr>
              <a:t>Heureuses de partager ce qu’elles ont </a:t>
            </a:r>
          </a:p>
          <a:p>
            <a:pPr rtl="0"/>
            <a:r>
              <a:rPr lang="fr-FR" sz="18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Calisto MT"/>
              </a:rPr>
              <a:t>et ce qu’elles sont</a:t>
            </a:r>
          </a:p>
          <a:p>
            <a:pPr rtl="0"/>
            <a:r>
              <a:rPr lang="fr-FR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Calisto MT"/>
              </a:rPr>
              <a:t>aux frères</a:t>
            </a:r>
            <a:r>
              <a:rPr lang="fr-FR" sz="18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Calisto MT"/>
              </a:rPr>
              <a:t> !</a:t>
            </a:r>
            <a:endParaRPr lang="fr-FR" sz="1800" b="1" kern="10" spc="0" dirty="0">
              <a:ln w="9525">
                <a:noFill/>
                <a:round/>
                <a:headEnd/>
                <a:tailEnd/>
              </a:ln>
              <a:solidFill>
                <a:schemeClr val="tx2">
                  <a:lumMod val="75000"/>
                </a:schemeClr>
              </a:solidFill>
              <a:effectLst>
                <a:glow rad="101600">
                  <a:srgbClr val="FFFF00">
                    <a:alpha val="60000"/>
                  </a:srgbClr>
                </a:glow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43115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1"/>
          <p:cNvPicPr/>
          <p:nvPr/>
        </p:nvPicPr>
        <p:blipFill>
          <a:blip r:embed="rId2" cstate="print"/>
          <a:srcRect r="29593" b="10140"/>
          <a:stretch>
            <a:fillRect/>
          </a:stretch>
        </p:blipFill>
        <p:spPr bwMode="auto">
          <a:xfrm>
            <a:off x="1464624" y="53439"/>
            <a:ext cx="8985662" cy="717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 rot="21331992">
            <a:off x="3578047" y="4732560"/>
            <a:ext cx="2946842" cy="5525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fr-FR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EEECE1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Berlin Sans FB Demi"/>
              </a:rPr>
              <a:t>c</a:t>
            </a:r>
            <a:r>
              <a:rPr lang="fr-FR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EEECE1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Berlin Sans FB Demi"/>
              </a:rPr>
              <a:t>ommunion</a:t>
            </a:r>
            <a:endParaRPr lang="fr-FR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EEECE1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Berlin Sans FB Demi"/>
            </a:endParaRPr>
          </a:p>
        </p:txBody>
      </p:sp>
      <p:pic>
        <p:nvPicPr>
          <p:cNvPr id="4" name="Picture 2" descr="F:\2013-11-20 Burkina Postulantes\Burkina Postulantes 075.JPG"/>
          <p:cNvPicPr>
            <a:picLocks noChangeAspect="1" noChangeArrowheads="1"/>
          </p:cNvPicPr>
          <p:nvPr/>
        </p:nvPicPr>
        <p:blipFill rotWithShape="1">
          <a:blip r:embed="rId3" cstate="print"/>
          <a:srcRect b="11534"/>
          <a:stretch/>
        </p:blipFill>
        <p:spPr bwMode="auto">
          <a:xfrm>
            <a:off x="1464624" y="53439"/>
            <a:ext cx="9144000" cy="6804561"/>
          </a:xfrm>
          <a:prstGeom prst="rect">
            <a:avLst/>
          </a:prstGeom>
          <a:noFill/>
        </p:spPr>
      </p:pic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3307481" y="298542"/>
            <a:ext cx="6768752" cy="864096"/>
          </a:xfrm>
          <a:prstGeom prst="rect">
            <a:avLst/>
          </a:prstGeom>
        </p:spPr>
        <p:txBody>
          <a:bodyPr wrap="none" fromWordArt="1">
            <a:prstTxWarp prst="textDeflateBottom">
              <a:avLst/>
            </a:prstTxWarp>
          </a:bodyPr>
          <a:lstStyle/>
          <a:p>
            <a:pPr algn="ctr" rtl="0"/>
            <a:r>
              <a:rPr lang="fr-FR" sz="1800" b="1" kern="10" spc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Soyez les bienvenus !</a:t>
            </a:r>
            <a:endParaRPr lang="fr-FR" sz="1800" b="1" kern="10" spc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5676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 rot="1144203">
            <a:off x="3090690" y="1120873"/>
            <a:ext cx="5905642" cy="762355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fromWordArt="1">
            <a:prstTxWarp prst="textWave1">
              <a:avLst>
                <a:gd name="adj1" fmla="val 20000"/>
                <a:gd name="adj2" fmla="val 1233"/>
              </a:avLst>
            </a:prstTxWarp>
          </a:bodyPr>
          <a:lstStyle/>
          <a:p>
            <a:pPr algn="ctr" rtl="0"/>
            <a:r>
              <a:rPr lang="fr-FR" kern="10" dirty="0">
                <a:ln w="28575">
                  <a:solidFill>
                    <a:schemeClr val="tx2">
                      <a:lumMod val="75000"/>
                    </a:schemeClr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Maison du Noviciat</a:t>
            </a:r>
          </a:p>
        </p:txBody>
      </p:sp>
    </p:spTree>
    <p:extLst>
      <p:ext uri="{BB962C8B-B14F-4D97-AF65-F5344CB8AC3E}">
        <p14:creationId xmlns:p14="http://schemas.microsoft.com/office/powerpoint/2010/main" val="209453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125</Words>
  <Application>Microsoft Office PowerPoint</Application>
  <PresentationFormat>Widescreen</PresentationFormat>
  <Paragraphs>37</Paragraphs>
  <Slides>19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31" baseType="lpstr">
      <vt:lpstr>Arabic Typesetting</vt:lpstr>
      <vt:lpstr>Arial</vt:lpstr>
      <vt:lpstr>Arial Black</vt:lpstr>
      <vt:lpstr>Arial Unicode MS</vt:lpstr>
      <vt:lpstr>Berlin Sans FB Demi</vt:lpstr>
      <vt:lpstr>Calibri</vt:lpstr>
      <vt:lpstr>Calibri Light</vt:lpstr>
      <vt:lpstr>Calisto MT</vt:lpstr>
      <vt:lpstr>Edwardian Script ITC</vt:lpstr>
      <vt:lpstr>Tahoma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Angelina BARREL</dc:creator>
  <cp:lastModifiedBy>Angelina BARREL</cp:lastModifiedBy>
  <cp:revision>34</cp:revision>
  <dcterms:created xsi:type="dcterms:W3CDTF">2018-06-30T08:09:42Z</dcterms:created>
  <dcterms:modified xsi:type="dcterms:W3CDTF">2018-07-02T08:17:06Z</dcterms:modified>
</cp:coreProperties>
</file>